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91F45F-DE57-4949-B0BC-50807EFCDF6D}" v="8" dt="2025-03-03T13:46:11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1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Hill" userId="2ad210ab-9204-46ef-a0f7-578be75d4cbd" providerId="ADAL" clId="{54F9D70D-D7F2-4873-A6CB-1AF513A9739F}"/>
    <pc:docChg chg="custSel modSld">
      <pc:chgData name="Katie Hill" userId="2ad210ab-9204-46ef-a0f7-578be75d4cbd" providerId="ADAL" clId="{54F9D70D-D7F2-4873-A6CB-1AF513A9739F}" dt="2025-02-06T14:44:31.603" v="4" actId="26606"/>
      <pc:docMkLst>
        <pc:docMk/>
      </pc:docMkLst>
      <pc:sldChg chg="addSp delSp modSp mod">
        <pc:chgData name="Katie Hill" userId="2ad210ab-9204-46ef-a0f7-578be75d4cbd" providerId="ADAL" clId="{54F9D70D-D7F2-4873-A6CB-1AF513A9739F}" dt="2025-02-06T14:44:31.603" v="4" actId="26606"/>
        <pc:sldMkLst>
          <pc:docMk/>
          <pc:sldMk cId="287737290" sldId="257"/>
        </pc:sldMkLst>
        <pc:spChg chg="add">
          <ac:chgData name="Katie Hill" userId="2ad210ab-9204-46ef-a0f7-578be75d4cbd" providerId="ADAL" clId="{54F9D70D-D7F2-4873-A6CB-1AF513A9739F}" dt="2025-02-06T14:44:31.603" v="4" actId="26606"/>
          <ac:spMkLst>
            <pc:docMk/>
            <pc:sldMk cId="287737290" sldId="257"/>
            <ac:spMk id="15" creationId="{42A4FC2C-047E-45A5-965D-8E1E3BF09BC6}"/>
          </ac:spMkLst>
        </pc:spChg>
      </pc:sldChg>
    </pc:docChg>
  </pc:docChgLst>
  <pc:docChgLst>
    <pc:chgData name="Katie Hill" userId="2ad210ab-9204-46ef-a0f7-578be75d4cbd" providerId="ADAL" clId="{C691F45F-DE57-4949-B0BC-50807EFCDF6D}"/>
    <pc:docChg chg="custSel delSld modSld sldOrd">
      <pc:chgData name="Katie Hill" userId="2ad210ab-9204-46ef-a0f7-578be75d4cbd" providerId="ADAL" clId="{C691F45F-DE57-4949-B0BC-50807EFCDF6D}" dt="2025-03-03T13:46:13.107" v="41" actId="26606"/>
      <pc:docMkLst>
        <pc:docMk/>
      </pc:docMkLst>
      <pc:sldChg chg="addSp delSp modSp mod">
        <pc:chgData name="Katie Hill" userId="2ad210ab-9204-46ef-a0f7-578be75d4cbd" providerId="ADAL" clId="{C691F45F-DE57-4949-B0BC-50807EFCDF6D}" dt="2025-03-03T13:45:45.455" v="17" actId="27614"/>
        <pc:sldMkLst>
          <pc:docMk/>
          <pc:sldMk cId="4241509945" sldId="256"/>
        </pc:sldMkLst>
        <pc:picChg chg="del">
          <ac:chgData name="Katie Hill" userId="2ad210ab-9204-46ef-a0f7-578be75d4cbd" providerId="ADAL" clId="{C691F45F-DE57-4949-B0BC-50807EFCDF6D}" dt="2025-03-03T13:45:06.285" v="0" actId="478"/>
          <ac:picMkLst>
            <pc:docMk/>
            <pc:sldMk cId="4241509945" sldId="256"/>
            <ac:picMk id="5" creationId="{EF67A2E7-E84B-8D10-ED87-166A0487CCED}"/>
          </ac:picMkLst>
        </pc:picChg>
        <pc:picChg chg="add mod">
          <ac:chgData name="Katie Hill" userId="2ad210ab-9204-46ef-a0f7-578be75d4cbd" providerId="ADAL" clId="{C691F45F-DE57-4949-B0BC-50807EFCDF6D}" dt="2025-03-03T13:45:45.455" v="17" actId="27614"/>
          <ac:picMkLst>
            <pc:docMk/>
            <pc:sldMk cId="4241509945" sldId="256"/>
            <ac:picMk id="6" creationId="{3CAE091F-D9D8-AA36-EBD1-3410EC2A468C}"/>
          </ac:picMkLst>
        </pc:picChg>
      </pc:sldChg>
      <pc:sldChg chg="addSp delSp modSp mod">
        <pc:chgData name="Katie Hill" userId="2ad210ab-9204-46ef-a0f7-578be75d4cbd" providerId="ADAL" clId="{C691F45F-DE57-4949-B0BC-50807EFCDF6D}" dt="2025-03-03T13:45:49.018" v="21" actId="26606"/>
        <pc:sldMkLst>
          <pc:docMk/>
          <pc:sldMk cId="287737290" sldId="257"/>
        </pc:sldMkLst>
        <pc:spChg chg="add del mod">
          <ac:chgData name="Katie Hill" userId="2ad210ab-9204-46ef-a0f7-578be75d4cbd" providerId="ADAL" clId="{C691F45F-DE57-4949-B0BC-50807EFCDF6D}" dt="2025-03-03T13:45:47.591" v="18"/>
          <ac:spMkLst>
            <pc:docMk/>
            <pc:sldMk cId="287737290" sldId="257"/>
            <ac:spMk id="3" creationId="{879324B8-8423-5BA3-2FF7-F0FBE38B4EC7}"/>
          </ac:spMkLst>
        </pc:spChg>
        <pc:spChg chg="del">
          <ac:chgData name="Katie Hill" userId="2ad210ab-9204-46ef-a0f7-578be75d4cbd" providerId="ADAL" clId="{C691F45F-DE57-4949-B0BC-50807EFCDF6D}" dt="2025-03-03T13:45:49.018" v="21" actId="26606"/>
          <ac:spMkLst>
            <pc:docMk/>
            <pc:sldMk cId="287737290" sldId="257"/>
            <ac:spMk id="15" creationId="{42A4FC2C-047E-45A5-965D-8E1E3BF09BC6}"/>
          </ac:spMkLst>
        </pc:spChg>
        <pc:spChg chg="add">
          <ac:chgData name="Katie Hill" userId="2ad210ab-9204-46ef-a0f7-578be75d4cbd" providerId="ADAL" clId="{C691F45F-DE57-4949-B0BC-50807EFCDF6D}" dt="2025-03-03T13:45:49.018" v="21" actId="26606"/>
          <ac:spMkLst>
            <pc:docMk/>
            <pc:sldMk cId="287737290" sldId="257"/>
            <ac:spMk id="20" creationId="{42A4FC2C-047E-45A5-965D-8E1E3BF09BC6}"/>
          </ac:spMkLst>
        </pc:spChg>
        <pc:picChg chg="add mod">
          <ac:chgData name="Katie Hill" userId="2ad210ab-9204-46ef-a0f7-578be75d4cbd" providerId="ADAL" clId="{C691F45F-DE57-4949-B0BC-50807EFCDF6D}" dt="2025-03-03T13:45:49.018" v="21" actId="26606"/>
          <ac:picMkLst>
            <pc:docMk/>
            <pc:sldMk cId="287737290" sldId="257"/>
            <ac:picMk id="5" creationId="{E502F82C-752A-C48C-F80C-DFD6EA33815F}"/>
          </ac:picMkLst>
        </pc:picChg>
        <pc:picChg chg="del">
          <ac:chgData name="Katie Hill" userId="2ad210ab-9204-46ef-a0f7-578be75d4cbd" providerId="ADAL" clId="{C691F45F-DE57-4949-B0BC-50807EFCDF6D}" dt="2025-03-03T13:45:07.613" v="1" actId="478"/>
          <ac:picMkLst>
            <pc:docMk/>
            <pc:sldMk cId="287737290" sldId="257"/>
            <ac:picMk id="6" creationId="{37CC8D3D-0D16-E887-4379-15FC7D049AC4}"/>
          </ac:picMkLst>
        </pc:picChg>
      </pc:sldChg>
      <pc:sldChg chg="addSp delSp modSp mod">
        <pc:chgData name="Katie Hill" userId="2ad210ab-9204-46ef-a0f7-578be75d4cbd" providerId="ADAL" clId="{C691F45F-DE57-4949-B0BC-50807EFCDF6D}" dt="2025-03-03T13:45:53.430" v="25" actId="26606"/>
        <pc:sldMkLst>
          <pc:docMk/>
          <pc:sldMk cId="2075056898" sldId="258"/>
        </pc:sldMkLst>
        <pc:spChg chg="add del mod">
          <ac:chgData name="Katie Hill" userId="2ad210ab-9204-46ef-a0f7-578be75d4cbd" providerId="ADAL" clId="{C691F45F-DE57-4949-B0BC-50807EFCDF6D}" dt="2025-03-03T13:45:52.024" v="22"/>
          <ac:spMkLst>
            <pc:docMk/>
            <pc:sldMk cId="2075056898" sldId="258"/>
            <ac:spMk id="3" creationId="{A223025B-939F-F13D-3E6C-BF40D20F27F9}"/>
          </ac:spMkLst>
        </pc:spChg>
        <pc:spChg chg="del">
          <ac:chgData name="Katie Hill" userId="2ad210ab-9204-46ef-a0f7-578be75d4cbd" providerId="ADAL" clId="{C691F45F-DE57-4949-B0BC-50807EFCDF6D}" dt="2025-03-03T13:45:53.430" v="25" actId="26606"/>
          <ac:spMkLst>
            <pc:docMk/>
            <pc:sldMk cId="2075056898" sldId="258"/>
            <ac:spMk id="10" creationId="{42A4FC2C-047E-45A5-965D-8E1E3BF09BC6}"/>
          </ac:spMkLst>
        </pc:spChg>
        <pc:spChg chg="add">
          <ac:chgData name="Katie Hill" userId="2ad210ab-9204-46ef-a0f7-578be75d4cbd" providerId="ADAL" clId="{C691F45F-DE57-4949-B0BC-50807EFCDF6D}" dt="2025-03-03T13:45:53.430" v="25" actId="26606"/>
          <ac:spMkLst>
            <pc:docMk/>
            <pc:sldMk cId="2075056898" sldId="258"/>
            <ac:spMk id="15" creationId="{42A4FC2C-047E-45A5-965D-8E1E3BF09BC6}"/>
          </ac:spMkLst>
        </pc:spChg>
        <pc:picChg chg="del">
          <ac:chgData name="Katie Hill" userId="2ad210ab-9204-46ef-a0f7-578be75d4cbd" providerId="ADAL" clId="{C691F45F-DE57-4949-B0BC-50807EFCDF6D}" dt="2025-03-03T13:45:08.522" v="2" actId="478"/>
          <ac:picMkLst>
            <pc:docMk/>
            <pc:sldMk cId="2075056898" sldId="258"/>
            <ac:picMk id="5" creationId="{9D8E79FB-540D-873C-D46F-54D020C684C6}"/>
          </ac:picMkLst>
        </pc:picChg>
        <pc:picChg chg="add mod">
          <ac:chgData name="Katie Hill" userId="2ad210ab-9204-46ef-a0f7-578be75d4cbd" providerId="ADAL" clId="{C691F45F-DE57-4949-B0BC-50807EFCDF6D}" dt="2025-03-03T13:45:53.430" v="25" actId="26606"/>
          <ac:picMkLst>
            <pc:docMk/>
            <pc:sldMk cId="2075056898" sldId="258"/>
            <ac:picMk id="6" creationId="{2671889A-3FAD-570C-99A0-64C8E0F9C47B}"/>
          </ac:picMkLst>
        </pc:picChg>
      </pc:sldChg>
      <pc:sldChg chg="addSp delSp modSp mod">
        <pc:chgData name="Katie Hill" userId="2ad210ab-9204-46ef-a0f7-578be75d4cbd" providerId="ADAL" clId="{C691F45F-DE57-4949-B0BC-50807EFCDF6D}" dt="2025-03-03T13:45:57.850" v="29" actId="26606"/>
        <pc:sldMkLst>
          <pc:docMk/>
          <pc:sldMk cId="3165926895" sldId="259"/>
        </pc:sldMkLst>
        <pc:spChg chg="add del mod">
          <ac:chgData name="Katie Hill" userId="2ad210ab-9204-46ef-a0f7-578be75d4cbd" providerId="ADAL" clId="{C691F45F-DE57-4949-B0BC-50807EFCDF6D}" dt="2025-03-03T13:45:56.239" v="26"/>
          <ac:spMkLst>
            <pc:docMk/>
            <pc:sldMk cId="3165926895" sldId="259"/>
            <ac:spMk id="3" creationId="{CCB09927-089F-38AF-940F-F6E9678634FA}"/>
          </ac:spMkLst>
        </pc:spChg>
        <pc:spChg chg="del">
          <ac:chgData name="Katie Hill" userId="2ad210ab-9204-46ef-a0f7-578be75d4cbd" providerId="ADAL" clId="{C691F45F-DE57-4949-B0BC-50807EFCDF6D}" dt="2025-03-03T13:45:57.850" v="29" actId="26606"/>
          <ac:spMkLst>
            <pc:docMk/>
            <pc:sldMk cId="3165926895" sldId="259"/>
            <ac:spMk id="10" creationId="{42A4FC2C-047E-45A5-965D-8E1E3BF09BC6}"/>
          </ac:spMkLst>
        </pc:spChg>
        <pc:spChg chg="add">
          <ac:chgData name="Katie Hill" userId="2ad210ab-9204-46ef-a0f7-578be75d4cbd" providerId="ADAL" clId="{C691F45F-DE57-4949-B0BC-50807EFCDF6D}" dt="2025-03-03T13:45:57.850" v="29" actId="26606"/>
          <ac:spMkLst>
            <pc:docMk/>
            <pc:sldMk cId="3165926895" sldId="259"/>
            <ac:spMk id="15" creationId="{42A4FC2C-047E-45A5-965D-8E1E3BF09BC6}"/>
          </ac:spMkLst>
        </pc:spChg>
        <pc:picChg chg="del">
          <ac:chgData name="Katie Hill" userId="2ad210ab-9204-46ef-a0f7-578be75d4cbd" providerId="ADAL" clId="{C691F45F-DE57-4949-B0BC-50807EFCDF6D}" dt="2025-03-03T13:45:09.566" v="3" actId="478"/>
          <ac:picMkLst>
            <pc:docMk/>
            <pc:sldMk cId="3165926895" sldId="259"/>
            <ac:picMk id="5" creationId="{0EF658EC-231E-3C9F-6A8D-F02C48C89963}"/>
          </ac:picMkLst>
        </pc:picChg>
        <pc:picChg chg="add mod">
          <ac:chgData name="Katie Hill" userId="2ad210ab-9204-46ef-a0f7-578be75d4cbd" providerId="ADAL" clId="{C691F45F-DE57-4949-B0BC-50807EFCDF6D}" dt="2025-03-03T13:45:57.850" v="29" actId="26606"/>
          <ac:picMkLst>
            <pc:docMk/>
            <pc:sldMk cId="3165926895" sldId="259"/>
            <ac:picMk id="6" creationId="{73CC016C-8870-78BE-9CC4-346419159CE7}"/>
          </ac:picMkLst>
        </pc:picChg>
      </pc:sldChg>
      <pc:sldChg chg="addSp delSp modSp mod">
        <pc:chgData name="Katie Hill" userId="2ad210ab-9204-46ef-a0f7-578be75d4cbd" providerId="ADAL" clId="{C691F45F-DE57-4949-B0BC-50807EFCDF6D}" dt="2025-03-03T13:46:03.039" v="33" actId="26606"/>
        <pc:sldMkLst>
          <pc:docMk/>
          <pc:sldMk cId="3395798641" sldId="260"/>
        </pc:sldMkLst>
        <pc:spChg chg="add del mod">
          <ac:chgData name="Katie Hill" userId="2ad210ab-9204-46ef-a0f7-578be75d4cbd" providerId="ADAL" clId="{C691F45F-DE57-4949-B0BC-50807EFCDF6D}" dt="2025-03-03T13:46:00.959" v="30"/>
          <ac:spMkLst>
            <pc:docMk/>
            <pc:sldMk cId="3395798641" sldId="260"/>
            <ac:spMk id="3" creationId="{9377CCA4-FB70-4AF1-C9DC-059A95C571EC}"/>
          </ac:spMkLst>
        </pc:spChg>
        <pc:spChg chg="del">
          <ac:chgData name="Katie Hill" userId="2ad210ab-9204-46ef-a0f7-578be75d4cbd" providerId="ADAL" clId="{C691F45F-DE57-4949-B0BC-50807EFCDF6D}" dt="2025-03-03T13:46:03.039" v="33" actId="26606"/>
          <ac:spMkLst>
            <pc:docMk/>
            <pc:sldMk cId="3395798641" sldId="260"/>
            <ac:spMk id="10" creationId="{42A4FC2C-047E-45A5-965D-8E1E3BF09BC6}"/>
          </ac:spMkLst>
        </pc:spChg>
        <pc:spChg chg="add">
          <ac:chgData name="Katie Hill" userId="2ad210ab-9204-46ef-a0f7-578be75d4cbd" providerId="ADAL" clId="{C691F45F-DE57-4949-B0BC-50807EFCDF6D}" dt="2025-03-03T13:46:03.039" v="33" actId="26606"/>
          <ac:spMkLst>
            <pc:docMk/>
            <pc:sldMk cId="3395798641" sldId="260"/>
            <ac:spMk id="15" creationId="{42A4FC2C-047E-45A5-965D-8E1E3BF09BC6}"/>
          </ac:spMkLst>
        </pc:spChg>
        <pc:picChg chg="del">
          <ac:chgData name="Katie Hill" userId="2ad210ab-9204-46ef-a0f7-578be75d4cbd" providerId="ADAL" clId="{C691F45F-DE57-4949-B0BC-50807EFCDF6D}" dt="2025-03-03T13:45:10.522" v="4" actId="478"/>
          <ac:picMkLst>
            <pc:docMk/>
            <pc:sldMk cId="3395798641" sldId="260"/>
            <ac:picMk id="5" creationId="{1770196A-7EFA-7476-4828-097A5481884E}"/>
          </ac:picMkLst>
        </pc:picChg>
        <pc:picChg chg="add mod">
          <ac:chgData name="Katie Hill" userId="2ad210ab-9204-46ef-a0f7-578be75d4cbd" providerId="ADAL" clId="{C691F45F-DE57-4949-B0BC-50807EFCDF6D}" dt="2025-03-03T13:46:03.039" v="33" actId="26606"/>
          <ac:picMkLst>
            <pc:docMk/>
            <pc:sldMk cId="3395798641" sldId="260"/>
            <ac:picMk id="6" creationId="{EEA1B736-6AFD-08FE-BFAC-1B44C3131727}"/>
          </ac:picMkLst>
        </pc:picChg>
      </pc:sldChg>
      <pc:sldChg chg="addSp delSp modSp mod">
        <pc:chgData name="Katie Hill" userId="2ad210ab-9204-46ef-a0f7-578be75d4cbd" providerId="ADAL" clId="{C691F45F-DE57-4949-B0BC-50807EFCDF6D}" dt="2025-03-03T13:46:08.608" v="37" actId="962"/>
        <pc:sldMkLst>
          <pc:docMk/>
          <pc:sldMk cId="136785167" sldId="261"/>
        </pc:sldMkLst>
        <pc:spChg chg="add del mod">
          <ac:chgData name="Katie Hill" userId="2ad210ab-9204-46ef-a0f7-578be75d4cbd" providerId="ADAL" clId="{C691F45F-DE57-4949-B0BC-50807EFCDF6D}" dt="2025-03-03T13:46:07.301" v="34"/>
          <ac:spMkLst>
            <pc:docMk/>
            <pc:sldMk cId="136785167" sldId="261"/>
            <ac:spMk id="3" creationId="{C21F71DF-4D07-79AC-4338-6E1C80E28737}"/>
          </ac:spMkLst>
        </pc:spChg>
        <pc:spChg chg="del">
          <ac:chgData name="Katie Hill" userId="2ad210ab-9204-46ef-a0f7-578be75d4cbd" providerId="ADAL" clId="{C691F45F-DE57-4949-B0BC-50807EFCDF6D}" dt="2025-03-03T13:46:08.571" v="35" actId="26606"/>
          <ac:spMkLst>
            <pc:docMk/>
            <pc:sldMk cId="136785167" sldId="261"/>
            <ac:spMk id="10" creationId="{42A4FC2C-047E-45A5-965D-8E1E3BF09BC6}"/>
          </ac:spMkLst>
        </pc:spChg>
        <pc:spChg chg="add">
          <ac:chgData name="Katie Hill" userId="2ad210ab-9204-46ef-a0f7-578be75d4cbd" providerId="ADAL" clId="{C691F45F-DE57-4949-B0BC-50807EFCDF6D}" dt="2025-03-03T13:46:08.571" v="35" actId="26606"/>
          <ac:spMkLst>
            <pc:docMk/>
            <pc:sldMk cId="136785167" sldId="261"/>
            <ac:spMk id="15" creationId="{42A4FC2C-047E-45A5-965D-8E1E3BF09BC6}"/>
          </ac:spMkLst>
        </pc:spChg>
        <pc:picChg chg="del">
          <ac:chgData name="Katie Hill" userId="2ad210ab-9204-46ef-a0f7-578be75d4cbd" providerId="ADAL" clId="{C691F45F-DE57-4949-B0BC-50807EFCDF6D}" dt="2025-03-03T13:45:12.079" v="5" actId="478"/>
          <ac:picMkLst>
            <pc:docMk/>
            <pc:sldMk cId="136785167" sldId="261"/>
            <ac:picMk id="5" creationId="{1A41C75E-DE57-18BB-A189-81E5FCC5348D}"/>
          </ac:picMkLst>
        </pc:picChg>
        <pc:picChg chg="add mod">
          <ac:chgData name="Katie Hill" userId="2ad210ab-9204-46ef-a0f7-578be75d4cbd" providerId="ADAL" clId="{C691F45F-DE57-4949-B0BC-50807EFCDF6D}" dt="2025-03-03T13:46:08.608" v="37" actId="962"/>
          <ac:picMkLst>
            <pc:docMk/>
            <pc:sldMk cId="136785167" sldId="261"/>
            <ac:picMk id="6" creationId="{7DA1D167-9FC5-B536-F24E-332B1DD87988}"/>
          </ac:picMkLst>
        </pc:picChg>
      </pc:sldChg>
      <pc:sldChg chg="addSp delSp modSp mod">
        <pc:chgData name="Katie Hill" userId="2ad210ab-9204-46ef-a0f7-578be75d4cbd" providerId="ADAL" clId="{C691F45F-DE57-4949-B0BC-50807EFCDF6D}" dt="2025-03-03T13:46:13.107" v="41" actId="26606"/>
        <pc:sldMkLst>
          <pc:docMk/>
          <pc:sldMk cId="2036452003" sldId="262"/>
        </pc:sldMkLst>
        <pc:spChg chg="add del mod">
          <ac:chgData name="Katie Hill" userId="2ad210ab-9204-46ef-a0f7-578be75d4cbd" providerId="ADAL" clId="{C691F45F-DE57-4949-B0BC-50807EFCDF6D}" dt="2025-03-03T13:46:11.555" v="38"/>
          <ac:spMkLst>
            <pc:docMk/>
            <pc:sldMk cId="2036452003" sldId="262"/>
            <ac:spMk id="3" creationId="{6509C4F2-2A0F-04C4-7B2F-02740F474AAE}"/>
          </ac:spMkLst>
        </pc:spChg>
        <pc:spChg chg="del">
          <ac:chgData name="Katie Hill" userId="2ad210ab-9204-46ef-a0f7-578be75d4cbd" providerId="ADAL" clId="{C691F45F-DE57-4949-B0BC-50807EFCDF6D}" dt="2025-03-03T13:46:13.107" v="41" actId="26606"/>
          <ac:spMkLst>
            <pc:docMk/>
            <pc:sldMk cId="2036452003" sldId="262"/>
            <ac:spMk id="10" creationId="{42A4FC2C-047E-45A5-965D-8E1E3BF09BC6}"/>
          </ac:spMkLst>
        </pc:spChg>
        <pc:spChg chg="add">
          <ac:chgData name="Katie Hill" userId="2ad210ab-9204-46ef-a0f7-578be75d4cbd" providerId="ADAL" clId="{C691F45F-DE57-4949-B0BC-50807EFCDF6D}" dt="2025-03-03T13:46:13.107" v="41" actId="26606"/>
          <ac:spMkLst>
            <pc:docMk/>
            <pc:sldMk cId="2036452003" sldId="262"/>
            <ac:spMk id="15" creationId="{42A4FC2C-047E-45A5-965D-8E1E3BF09BC6}"/>
          </ac:spMkLst>
        </pc:spChg>
        <pc:picChg chg="del">
          <ac:chgData name="Katie Hill" userId="2ad210ab-9204-46ef-a0f7-578be75d4cbd" providerId="ADAL" clId="{C691F45F-DE57-4949-B0BC-50807EFCDF6D}" dt="2025-03-03T13:45:13.249" v="6" actId="478"/>
          <ac:picMkLst>
            <pc:docMk/>
            <pc:sldMk cId="2036452003" sldId="262"/>
            <ac:picMk id="5" creationId="{B3936ADA-867E-96E1-379B-7D934F9B1A2A}"/>
          </ac:picMkLst>
        </pc:picChg>
        <pc:picChg chg="add mod">
          <ac:chgData name="Katie Hill" userId="2ad210ab-9204-46ef-a0f7-578be75d4cbd" providerId="ADAL" clId="{C691F45F-DE57-4949-B0BC-50807EFCDF6D}" dt="2025-03-03T13:46:13.107" v="41" actId="26606"/>
          <ac:picMkLst>
            <pc:docMk/>
            <pc:sldMk cId="2036452003" sldId="262"/>
            <ac:picMk id="6" creationId="{F036E72F-E30E-CDBE-01D6-3C3D5C2446AA}"/>
          </ac:picMkLst>
        </pc:picChg>
      </pc:sldChg>
      <pc:sldChg chg="addSp delSp modSp mod ord">
        <pc:chgData name="Katie Hill" userId="2ad210ab-9204-46ef-a0f7-578be75d4cbd" providerId="ADAL" clId="{C691F45F-DE57-4949-B0BC-50807EFCDF6D}" dt="2025-03-03T13:45:40.734" v="15"/>
        <pc:sldMkLst>
          <pc:docMk/>
          <pc:sldMk cId="3556456211" sldId="263"/>
        </pc:sldMkLst>
        <pc:spChg chg="add del mod">
          <ac:chgData name="Katie Hill" userId="2ad210ab-9204-46ef-a0f7-578be75d4cbd" providerId="ADAL" clId="{C691F45F-DE57-4949-B0BC-50807EFCDF6D}" dt="2025-03-03T13:45:34.734" v="10"/>
          <ac:spMkLst>
            <pc:docMk/>
            <pc:sldMk cId="3556456211" sldId="263"/>
            <ac:spMk id="3" creationId="{CD43C0E0-3D51-1E79-2A4C-C8B2E6104574}"/>
          </ac:spMkLst>
        </pc:spChg>
        <pc:spChg chg="del">
          <ac:chgData name="Katie Hill" userId="2ad210ab-9204-46ef-a0f7-578be75d4cbd" providerId="ADAL" clId="{C691F45F-DE57-4949-B0BC-50807EFCDF6D}" dt="2025-03-03T13:45:37.696" v="13" actId="26606"/>
          <ac:spMkLst>
            <pc:docMk/>
            <pc:sldMk cId="3556456211" sldId="263"/>
            <ac:spMk id="10" creationId="{42A4FC2C-047E-45A5-965D-8E1E3BF09BC6}"/>
          </ac:spMkLst>
        </pc:spChg>
        <pc:spChg chg="add">
          <ac:chgData name="Katie Hill" userId="2ad210ab-9204-46ef-a0f7-578be75d4cbd" providerId="ADAL" clId="{C691F45F-DE57-4949-B0BC-50807EFCDF6D}" dt="2025-03-03T13:45:37.696" v="13" actId="26606"/>
          <ac:spMkLst>
            <pc:docMk/>
            <pc:sldMk cId="3556456211" sldId="263"/>
            <ac:spMk id="15" creationId="{42A4FC2C-047E-45A5-965D-8E1E3BF09BC6}"/>
          </ac:spMkLst>
        </pc:spChg>
        <pc:picChg chg="del">
          <ac:chgData name="Katie Hill" userId="2ad210ab-9204-46ef-a0f7-578be75d4cbd" providerId="ADAL" clId="{C691F45F-DE57-4949-B0BC-50807EFCDF6D}" dt="2025-03-03T13:45:14.953" v="7" actId="478"/>
          <ac:picMkLst>
            <pc:docMk/>
            <pc:sldMk cId="3556456211" sldId="263"/>
            <ac:picMk id="5" creationId="{44DDB1BE-913D-AC03-8CCF-BCB6157C38BB}"/>
          </ac:picMkLst>
        </pc:picChg>
        <pc:picChg chg="add mod">
          <ac:chgData name="Katie Hill" userId="2ad210ab-9204-46ef-a0f7-578be75d4cbd" providerId="ADAL" clId="{C691F45F-DE57-4949-B0BC-50807EFCDF6D}" dt="2025-03-03T13:45:37.696" v="13" actId="26606"/>
          <ac:picMkLst>
            <pc:docMk/>
            <pc:sldMk cId="3556456211" sldId="263"/>
            <ac:picMk id="6" creationId="{B3FB7C35-14AA-2AB1-6A02-13551B32FC4A}"/>
          </ac:picMkLst>
        </pc:picChg>
      </pc:sldChg>
      <pc:sldChg chg="addSp delSp modSp del mod">
        <pc:chgData name="Katie Hill" userId="2ad210ab-9204-46ef-a0f7-578be75d4cbd" providerId="ADAL" clId="{C691F45F-DE57-4949-B0BC-50807EFCDF6D}" dt="2025-03-03T13:45:17.119" v="9" actId="47"/>
        <pc:sldMkLst>
          <pc:docMk/>
          <pc:sldMk cId="3353509837" sldId="264"/>
        </pc:sldMkLst>
        <pc:spChg chg="add mod">
          <ac:chgData name="Katie Hill" userId="2ad210ab-9204-46ef-a0f7-578be75d4cbd" providerId="ADAL" clId="{C691F45F-DE57-4949-B0BC-50807EFCDF6D}" dt="2025-03-03T13:45:16.146" v="8" actId="478"/>
          <ac:spMkLst>
            <pc:docMk/>
            <pc:sldMk cId="3353509837" sldId="264"/>
            <ac:spMk id="3" creationId="{94EFEE2B-F0BF-28DE-35DF-C40E501D1C2D}"/>
          </ac:spMkLst>
        </pc:spChg>
        <pc:picChg chg="del">
          <ac:chgData name="Katie Hill" userId="2ad210ab-9204-46ef-a0f7-578be75d4cbd" providerId="ADAL" clId="{C691F45F-DE57-4949-B0BC-50807EFCDF6D}" dt="2025-03-03T13:45:16.146" v="8" actId="478"/>
          <ac:picMkLst>
            <pc:docMk/>
            <pc:sldMk cId="3353509837" sldId="264"/>
            <ac:picMk id="5" creationId="{3BD0251C-CA78-E4EA-7D39-33D53C95B84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87F2-C77F-88E8-5917-7C0C533D1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74ED69-BD80-963F-6E31-EC51471B6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E1FF9-6F61-B82E-12B0-3AA096953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471D-C7CA-43F0-A806-84A9E85F44F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736D0-341A-30B5-0F17-1D012A825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0BD91-F0AE-299C-E308-0C72669D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B12B-B307-491F-BE43-44A11B2CF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55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82798-B535-404C-DE18-5826F4C76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27808-3780-37E9-F7BC-0E647F634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8C142-DAEE-292B-621C-2FDD01F83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471D-C7CA-43F0-A806-84A9E85F44F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FEA73-3F32-64F8-B22E-81FE90FC6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2ED1E-03B1-9262-2C5F-C786F956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B12B-B307-491F-BE43-44A11B2CF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494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4ABB41-3E2F-5D4F-9CA4-B3310FC97B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D19E4A-8B1C-898A-D37C-07BE6095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C9E30-B68F-37A8-37F7-0DE57CBA7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471D-C7CA-43F0-A806-84A9E85F44F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5606A-FB57-509E-1FE9-976FEA09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42C47-BEFC-AD23-023B-112410CDF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B12B-B307-491F-BE43-44A11B2CF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29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A712B-2E8F-92F5-7755-3416D7B19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32125-E8DB-2882-4014-F94E5D14C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67A4A-FA88-2AD8-ADDA-70AFCC5C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471D-C7CA-43F0-A806-84A9E85F44F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33F93-08D5-E64D-8CFD-15655573C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2C411-C12E-BD61-A281-B78C5EAA0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B12B-B307-491F-BE43-44A11B2CF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91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1F22A-4B55-90F3-06BE-7FE92872A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F5BF7-5E77-6CD8-6971-D3A64375A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B079B-3957-687C-A22C-6227C7713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471D-C7CA-43F0-A806-84A9E85F44F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21AE8-8171-0C8A-A690-23CECB0EE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34FD4-EF21-1C1A-0D3F-D27C1B20D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B12B-B307-491F-BE43-44A11B2CF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706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062ED-5CBC-37F7-7C5D-3699D255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3905A-ACCB-94AD-97C4-A0F694F8DD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952569-7CBA-697E-8261-23188800F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779B4-6169-AB2D-386B-28AC16031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471D-C7CA-43F0-A806-84A9E85F44F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01145-7D6F-2E07-0F23-865923AE8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C1F835-82B9-1E63-D5C4-88EF27F6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B12B-B307-491F-BE43-44A11B2CF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39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D4400-41D2-FC27-0991-CB28952B4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B58EE-F490-24D8-ACE2-BC9D97336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A0ACF-95D3-1C38-2957-D03073698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A3C411-8C42-9A75-F9D6-66EF8CCF84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F8D899-805E-5BD0-B2F2-F546F14D04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3FF477-2635-2748-3AF4-948893D19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471D-C7CA-43F0-A806-84A9E85F44F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D26DDF-3E45-E809-3AC7-80FA126AB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0A76B7-F926-977D-100E-2382B2F8E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B12B-B307-491F-BE43-44A11B2CF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630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8062C-C831-AC45-DDF1-EE6774745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D2AE47-CEEF-517A-63FC-65BDAC379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471D-C7CA-43F0-A806-84A9E85F44F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85EB3-6BDE-29D0-1B54-7114250FD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E1CA7-D709-BFFE-2C79-0AF6E846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B12B-B307-491F-BE43-44A11B2CF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191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F275CB-6644-12B9-98F6-AB227617E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471D-C7CA-43F0-A806-84A9E85F44F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DB634F-DE9D-6D50-4C8E-2276501F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8F2EC-9B2C-CC1D-E083-7143D78C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B12B-B307-491F-BE43-44A11B2CF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821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BBAE1-69BE-0135-7EA4-72A839A05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07AEB-626C-D5B9-31BB-5F793D38F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ABBC6D-FC3F-D6CC-9184-642805A83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67818-DFE0-AB5F-96BB-7A3C4EED7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471D-C7CA-43F0-A806-84A9E85F44F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41E69-F48F-387D-EA8F-D6A51376F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B54511-E8B9-3E9B-D547-4071BECE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B12B-B307-491F-BE43-44A11B2CF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13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9E21F-812A-F293-B15F-290371486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C40C61-EA73-EBC3-5920-E5A8946F88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8039E9-E0BF-BD6E-CA56-F8A2889C3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4F9B2-0D24-2F3E-6B4B-78822F8E2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471D-C7CA-43F0-A806-84A9E85F44F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71A032-F9DD-9843-9524-3986A066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4211B-92F9-1AA1-4C32-A7AF054B5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B12B-B307-491F-BE43-44A11B2CF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11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17CBBA-E863-9A65-1BEF-2828E3ED3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A2F62-5A01-0BC7-1F78-F97262E82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B228A-FA5E-64A5-1940-21E2105FD1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78471D-C7CA-43F0-A806-84A9E85F44F9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67670-DC2C-6623-AE2F-B2185E597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469BA-46A9-1376-4AE7-3A6BCF819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ADB12B-B307-491F-BE43-44A11B2CF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3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A blue background with white text and blue circles&#10;&#10;AI-generated content may be incorrect.">
            <a:extLst>
              <a:ext uri="{FF2B5EF4-FFF2-40B4-BE49-F238E27FC236}">
                <a16:creationId xmlns:a16="http://schemas.microsoft.com/office/drawing/2014/main" id="{B3FB7C35-14AA-2AB1-6A02-13551B32F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5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B9049-6805-D268-8001-151ED08045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E3484-94CC-83D0-1139-DEAAA46CF2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A blue and white informational flyer&#10;&#10;AI-generated content may be incorrect.">
            <a:extLst>
              <a:ext uri="{FF2B5EF4-FFF2-40B4-BE49-F238E27FC236}">
                <a16:creationId xmlns:a16="http://schemas.microsoft.com/office/drawing/2014/main" id="{3CAE091F-D9D8-AA36-EBD1-3410EC2A4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09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lue background with white text and icons&#10;&#10;AI-generated content may be incorrect.">
            <a:extLst>
              <a:ext uri="{FF2B5EF4-FFF2-40B4-BE49-F238E27FC236}">
                <a16:creationId xmlns:a16="http://schemas.microsoft.com/office/drawing/2014/main" id="{E502F82C-752A-C48C-F80C-DFD6EA3381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7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A blue and white card with a qr code&#10;&#10;AI-generated content may be incorrect.">
            <a:extLst>
              <a:ext uri="{FF2B5EF4-FFF2-40B4-BE49-F238E27FC236}">
                <a16:creationId xmlns:a16="http://schemas.microsoft.com/office/drawing/2014/main" id="{2671889A-3FAD-570C-99A0-64C8E0F9C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56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A blue and yellow card with a qr code&#10;&#10;AI-generated content may be incorrect.">
            <a:extLst>
              <a:ext uri="{FF2B5EF4-FFF2-40B4-BE49-F238E27FC236}">
                <a16:creationId xmlns:a16="http://schemas.microsoft.com/office/drawing/2014/main" id="{73CC016C-8870-78BE-9CC4-346419159C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26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A blue and white card with text and a yellow logo&#10;&#10;AI-generated content may be incorrect.">
            <a:extLst>
              <a:ext uri="{FF2B5EF4-FFF2-40B4-BE49-F238E27FC236}">
                <a16:creationId xmlns:a16="http://schemas.microsoft.com/office/drawing/2014/main" id="{EEA1B736-6AFD-08FE-BFAC-1B44C3131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98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A blue and white poster with circles and text&#10;&#10;AI-generated content may be incorrect.">
            <a:extLst>
              <a:ext uri="{FF2B5EF4-FFF2-40B4-BE49-F238E27FC236}">
                <a16:creationId xmlns:a16="http://schemas.microsoft.com/office/drawing/2014/main" id="{7DA1D167-9FC5-B536-F24E-332B1DD87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5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A blue background with white text and blue circles&#10;&#10;AI-generated content may be incorrect.">
            <a:extLst>
              <a:ext uri="{FF2B5EF4-FFF2-40B4-BE49-F238E27FC236}">
                <a16:creationId xmlns:a16="http://schemas.microsoft.com/office/drawing/2014/main" id="{F036E72F-E30E-CDBE-01D6-3C3D5C244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52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F0C3F1736AAA4D8E3360DC28F645C6" ma:contentTypeVersion="18" ma:contentTypeDescription="Create a new document." ma:contentTypeScope="" ma:versionID="d95d85f8fdb35c3446f3b823a4afc187">
  <xsd:schema xmlns:xsd="http://www.w3.org/2001/XMLSchema" xmlns:xs="http://www.w3.org/2001/XMLSchema" xmlns:p="http://schemas.microsoft.com/office/2006/metadata/properties" xmlns:ns2="27b3518e-617e-4da1-8c5e-7cd7bd504a43" xmlns:ns3="17ee7bd5-2a8f-458e-a761-341355a88593" targetNamespace="http://schemas.microsoft.com/office/2006/metadata/properties" ma:root="true" ma:fieldsID="c20957fb159ff66ba6e03b165c320b28" ns2:_="" ns3:_="">
    <xsd:import namespace="27b3518e-617e-4da1-8c5e-7cd7bd504a43"/>
    <xsd:import namespace="17ee7bd5-2a8f-458e-a761-341355a885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b3518e-617e-4da1-8c5e-7cd7bd504a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d0e8a6f-e39c-4954-8407-165652a1ae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ee7bd5-2a8f-458e-a761-341355a88593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3843348-261e-4bbd-847d-27ff79c01fb8}" ma:internalName="TaxCatchAll" ma:showField="CatchAllData" ma:web="17ee7bd5-2a8f-458e-a761-341355a88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b3518e-617e-4da1-8c5e-7cd7bd504a43">
      <Terms xmlns="http://schemas.microsoft.com/office/infopath/2007/PartnerControls"/>
    </lcf76f155ced4ddcb4097134ff3c332f>
    <TaxCatchAll xmlns="17ee7bd5-2a8f-458e-a761-341355a88593" xsi:nil="true"/>
  </documentManagement>
</p:properties>
</file>

<file path=customXml/itemProps1.xml><?xml version="1.0" encoding="utf-8"?>
<ds:datastoreItem xmlns:ds="http://schemas.openxmlformats.org/officeDocument/2006/customXml" ds:itemID="{AD14D624-66F3-4C27-AEFC-DE245FABE2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b3518e-617e-4da1-8c5e-7cd7bd504a43"/>
    <ds:schemaRef ds:uri="17ee7bd5-2a8f-458e-a761-341355a885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74D0FA-8A20-47AE-8675-F6965A1380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5708B1-D1C6-4396-B05E-9068462287A2}">
  <ds:schemaRefs>
    <ds:schemaRef ds:uri="http://schemas.microsoft.com/office/2006/metadata/properties"/>
    <ds:schemaRef ds:uri="http://schemas.microsoft.com/office/infopath/2007/PartnerControls"/>
    <ds:schemaRef ds:uri="27b3518e-617e-4da1-8c5e-7cd7bd504a43"/>
    <ds:schemaRef ds:uri="17ee7bd5-2a8f-458e-a761-341355a8859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Katie Hill</dc:creator>
  <cp:lastModifiedBy>Katie Hill</cp:lastModifiedBy>
  <cp:revision>1</cp:revision>
  <dcterms:created xsi:type="dcterms:W3CDTF">2025-02-06T14:02:17Z</dcterms:created>
  <dcterms:modified xsi:type="dcterms:W3CDTF">2025-03-03T13:46:14Z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0x01010089F0C3F1736AAA4D8E3360DC28F645C6</vt:lpwstr>
  </property>
  <property fmtid="{D5CDD505-2E9C-101B-9397-08002B2CF9AE}" pid="3" name="MediaServiceImageTags">
    <vt:lpwstr/>
  </property>
</Properties>
</file>